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6" autoAdjust="0"/>
    <p:restoredTop sz="94660"/>
  </p:normalViewPr>
  <p:slideViewPr>
    <p:cSldViewPr snapToGrid="0">
      <p:cViewPr varScale="1">
        <p:scale>
          <a:sx n="76" d="100"/>
          <a:sy n="76" d="100"/>
        </p:scale>
        <p:origin x="37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94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78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62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39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51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00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60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98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77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97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9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78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4"/>
            </a:gs>
            <a:gs pos="83000">
              <a:schemeClr val="accent4"/>
            </a:gs>
            <a:gs pos="100000">
              <a:schemeClr val="accent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74" y="12242"/>
            <a:ext cx="6858000" cy="16004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cap="none" spc="0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ВНИМАНИЕ</a:t>
            </a:r>
          </a:p>
          <a:p>
            <a:pPr algn="ctr"/>
            <a:r>
              <a:rPr lang="ru-RU" sz="2000" b="1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Главное управление МЧС России</a:t>
            </a:r>
          </a:p>
          <a:p>
            <a:pPr algn="ctr"/>
            <a:r>
              <a:rPr lang="ru-RU" sz="2000" b="1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по г. Москве</a:t>
            </a:r>
          </a:p>
          <a:p>
            <a:pPr algn="ctr"/>
            <a:r>
              <a:rPr lang="ru-RU" sz="2200" b="1" cap="none" spc="0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ПРЕДУПРЕЖДАЕТ</a:t>
            </a:r>
            <a:r>
              <a:rPr lang="en-US" sz="2200" b="1" cap="none" spc="0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:</a:t>
            </a:r>
            <a:endParaRPr lang="ru-RU" sz="2200" b="1" cap="none" spc="0" dirty="0">
              <a:ln w="635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FFFF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4239" y="1524770"/>
            <a:ext cx="6858000" cy="81724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родители!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целью недопущения возникновения пожара в жилом помещении, в период нахождения детей на дистанционном обучении, просим Вас напомнить о необходимости соблюдения правил пожарной безопасности: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проработайте с ребенком вопросы соблюдения правил безопасности в быту, а именно использование в ваше отсутствие бытовых электроприборов и газового оборудования;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храните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спички и зажигалки в недоступном и незаметно для детей месте, желательно в запертом на ключ ящике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когда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ребенок проявляет любопытство к огню или играет с огнем, объясните ему спокойно и твердо, что спички и зажигалки – это предметы для взрослых, с которыми надо быть осторожными;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никогда не используйте спички и зажигалки для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развлечения, дети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 начать подражать вам!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ОБЪЯСНИТЕ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ДЕТЯМ, КАК ОНИ ДОЛЖНЫ ПОСТУПАТЬ, ЕСЛИ НАЧАЛСЯ ПОЖАР, А ВЗРОСЛЫХ ДОМА НЕТ!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делать детям, если возник пожар: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обнаружив пожар, немедленно позвонить по телефону –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«101»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«112»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сообщить фамилию, адрес, что и где горит;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предупредить о пожаре соседей, если необходимо, они помогут ребенку вызвать пожарных;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НЕЛЬЗЯ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прятаться под кровать, в шкаф, под ванну, а постараться убежать из квартиры;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ребенку необходимо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ЗНАТЬ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дым гораздо опаснее огня. В задымленном помещении – закрыть нос и рот мокрой тряпкой, лечь на пол и ползти к выходу – внизу дыма меньше;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пожаре пользоваться лифтом запрещается. Он может отключиться;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ожидая приезда пожарных, СОХРАНЯТЬ СПОКОЙСТВИЕ!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когда приедут пожарные, выполнять все их указания.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600" b="1" cap="none" spc="0" dirty="0">
              <a:ln w="0">
                <a:solidFill>
                  <a:schemeClr val="tx1"/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rgbClr val="FFFF00"/>
                </a:outerShdw>
              </a:effectLst>
            </a:endParaRPr>
          </a:p>
        </p:txBody>
      </p:sp>
      <p:sp>
        <p:nvSpPr>
          <p:cNvPr id="26" name="Лента: наклоненная вверх 25"/>
          <p:cNvSpPr/>
          <p:nvPr/>
        </p:nvSpPr>
        <p:spPr>
          <a:xfrm>
            <a:off x="198109" y="8853158"/>
            <a:ext cx="6523427" cy="983817"/>
          </a:xfrm>
          <a:prstGeom prst="ribbon2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473" y="8813844"/>
            <a:ext cx="6858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>
                  <a:noFill/>
                  <a:prstDash val="solid"/>
                </a:ln>
              </a:rPr>
              <a:t>Единый телефон пожарных и спасателей</a:t>
            </a:r>
          </a:p>
          <a:p>
            <a:pPr algn="ctr"/>
            <a:r>
              <a:rPr lang="en-US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</a:t>
            </a:r>
            <a:r>
              <a:rPr lang="ru-RU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 </a:t>
            </a:r>
            <a:r>
              <a:rPr lang="en-US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</a:t>
            </a:r>
            <a:r>
              <a:rPr lang="ru-RU" sz="4000" b="1" cap="none" spc="0" dirty="0" smtClean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112 </a:t>
            </a:r>
            <a:r>
              <a:rPr lang="en-US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/</a:t>
            </a:r>
            <a:r>
              <a:rPr lang="ru-RU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101</a:t>
            </a:r>
            <a:endParaRPr lang="ru-RU" sz="3200" b="1" cap="none" spc="0" dirty="0">
              <a:ln w="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/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-1" y="0"/>
            <a:ext cx="6858001" cy="99060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206" y="150763"/>
            <a:ext cx="1394330" cy="1717430"/>
          </a:xfrm>
          <a:prstGeom prst="rect">
            <a:avLst/>
          </a:prstGeom>
        </p:spPr>
      </p:pic>
      <p:pic>
        <p:nvPicPr>
          <p:cNvPr id="21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21" y="117870"/>
            <a:ext cx="1392249" cy="171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7" y="9215183"/>
            <a:ext cx="316302" cy="323086"/>
          </a:xfrm>
          <a:prstGeom prst="rect">
            <a:avLst/>
          </a:prstGeom>
        </p:spPr>
      </p:pic>
      <p:sp>
        <p:nvSpPr>
          <p:cNvPr id="47" name="Прямоугольник 46"/>
          <p:cNvSpPr/>
          <p:nvPr/>
        </p:nvSpPr>
        <p:spPr>
          <a:xfrm>
            <a:off x="4996377" y="4416563"/>
            <a:ext cx="184731" cy="20005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endParaRPr lang="ru-RU" sz="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5140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278</Words>
  <Application>Microsoft Office PowerPoint</Application>
  <PresentationFormat>Лист A4 (210x297 мм)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Ахмеров Марат</dc:creator>
  <cp:lastModifiedBy>Александр</cp:lastModifiedBy>
  <cp:revision>27</cp:revision>
  <cp:lastPrinted>2017-03-06T08:09:19Z</cp:lastPrinted>
  <dcterms:created xsi:type="dcterms:W3CDTF">2017-03-06T07:11:27Z</dcterms:created>
  <dcterms:modified xsi:type="dcterms:W3CDTF">2020-03-31T08:26:57Z</dcterms:modified>
</cp:coreProperties>
</file>